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23" d="100"/>
          <a:sy n="123" d="100"/>
        </p:scale>
        <p:origin x="-116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rporate cover image AME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-28218"/>
            <a:ext cx="9142413" cy="68564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63070"/>
            <a:ext cx="2133600" cy="365125"/>
          </a:xfrm>
        </p:spPr>
        <p:txBody>
          <a:bodyPr/>
          <a:lstStyle/>
          <a:p>
            <a:fld id="{81FD781D-6B08-F64A-9FCA-A6FE5E57329F}" type="datetimeFigureOut">
              <a:rPr lang="en-US" smtClean="0"/>
              <a:pPr/>
              <a:t>2/12/10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63070"/>
            <a:ext cx="2895600" cy="365125"/>
          </a:xfrm>
        </p:spPr>
        <p:txBody>
          <a:bodyPr/>
          <a:lstStyle/>
          <a:p>
            <a:r>
              <a:rPr lang="en-US" dirty="0" smtClean="0"/>
              <a:t>UAB Health Informatics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63070"/>
            <a:ext cx="2133600" cy="365125"/>
          </a:xfrm>
        </p:spPr>
        <p:txBody>
          <a:bodyPr/>
          <a:lstStyle/>
          <a:p>
            <a:fld id="{E5CE1EA1-A6A9-0A43-98C2-EC407A1518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4488953"/>
            <a:ext cx="7772400" cy="747622"/>
          </a:xfrm>
        </p:spPr>
        <p:txBody>
          <a:bodyPr>
            <a:normAutofit/>
          </a:bodyPr>
          <a:lstStyle>
            <a:lvl1pPr algn="r">
              <a:buNone/>
              <a:defRPr sz="3600"/>
            </a:lvl1pPr>
          </a:lstStyle>
          <a:p>
            <a:pPr lvl="0"/>
            <a:r>
              <a:rPr lang="en-US" dirty="0" smtClean="0"/>
              <a:t>Click to edit Title text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5236575"/>
            <a:ext cx="7772400" cy="914400"/>
          </a:xfrm>
        </p:spPr>
        <p:txBody>
          <a:bodyPr>
            <a:normAutofit/>
          </a:bodyPr>
          <a:lstStyle>
            <a:lvl1pPr algn="r">
              <a:buNone/>
              <a:defRPr sz="28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subtitle text</a:t>
            </a:r>
          </a:p>
        </p:txBody>
      </p:sp>
      <p:pic>
        <p:nvPicPr>
          <p:cNvPr id="11" name="Picture 5" descr="logga_ny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9526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D781D-6B08-F64A-9FCA-A6FE5E57329F}" type="datetimeFigureOut">
              <a:rPr lang="en-US" smtClean="0"/>
              <a:pPr/>
              <a:t>2/12/10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1EA1-A6A9-0A43-98C2-EC407A1518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D781D-6B08-F64A-9FCA-A6FE5E57329F}" type="datetimeFigureOut">
              <a:rPr lang="en-US" smtClean="0"/>
              <a:pPr/>
              <a:t>2/12/10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1EA1-A6A9-0A43-98C2-EC407A1518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008" y="274638"/>
            <a:ext cx="809979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7008" y="1600200"/>
            <a:ext cx="8099792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63070"/>
            <a:ext cx="2133600" cy="365125"/>
          </a:xfrm>
        </p:spPr>
        <p:txBody>
          <a:bodyPr/>
          <a:lstStyle/>
          <a:p>
            <a:fld id="{81FD781D-6B08-F64A-9FCA-A6FE5E57329F}" type="datetimeFigureOut">
              <a:rPr lang="en-US" smtClean="0"/>
              <a:pPr/>
              <a:t>2/12/10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6307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63070"/>
            <a:ext cx="2133600" cy="365125"/>
          </a:xfrm>
        </p:spPr>
        <p:txBody>
          <a:bodyPr/>
          <a:lstStyle/>
          <a:p>
            <a:fld id="{E5CE1EA1-A6A9-0A43-98C2-EC407A1518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63070"/>
            <a:ext cx="2133600" cy="365125"/>
          </a:xfrm>
        </p:spPr>
        <p:txBody>
          <a:bodyPr/>
          <a:lstStyle/>
          <a:p>
            <a:fld id="{81FD781D-6B08-F64A-9FCA-A6FE5E57329F}" type="datetimeFigureOut">
              <a:rPr lang="en-US" smtClean="0"/>
              <a:pPr/>
              <a:t>2/12/10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6307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63070"/>
            <a:ext cx="2133600" cy="365125"/>
          </a:xfrm>
        </p:spPr>
        <p:txBody>
          <a:bodyPr/>
          <a:lstStyle/>
          <a:p>
            <a:fld id="{E5CE1EA1-A6A9-0A43-98C2-EC407A1518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354" y="274638"/>
            <a:ext cx="807844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8354" y="1600200"/>
            <a:ext cx="388744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63070"/>
            <a:ext cx="2133600" cy="365125"/>
          </a:xfrm>
        </p:spPr>
        <p:txBody>
          <a:bodyPr/>
          <a:lstStyle/>
          <a:p>
            <a:fld id="{81FD781D-6B08-F64A-9FCA-A6FE5E57329F}" type="datetimeFigureOut">
              <a:rPr lang="en-US" smtClean="0"/>
              <a:pPr/>
              <a:t>2/12/10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6307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63070"/>
            <a:ext cx="2133600" cy="365125"/>
          </a:xfrm>
        </p:spPr>
        <p:txBody>
          <a:bodyPr/>
          <a:lstStyle/>
          <a:p>
            <a:fld id="{E5CE1EA1-A6A9-0A43-98C2-EC407A1518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354" y="274638"/>
            <a:ext cx="807844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8354" y="1535113"/>
            <a:ext cx="388903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8354" y="2174875"/>
            <a:ext cx="388903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81456" y="1535113"/>
            <a:ext cx="390534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81456" y="2174875"/>
            <a:ext cx="390534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463070"/>
            <a:ext cx="2133600" cy="365125"/>
          </a:xfrm>
        </p:spPr>
        <p:txBody>
          <a:bodyPr/>
          <a:lstStyle/>
          <a:p>
            <a:fld id="{81FD781D-6B08-F64A-9FCA-A6FE5E57329F}" type="datetimeFigureOut">
              <a:rPr lang="en-US" smtClean="0"/>
              <a:pPr/>
              <a:t>2/12/10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46307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463070"/>
            <a:ext cx="2133600" cy="365125"/>
          </a:xfrm>
        </p:spPr>
        <p:txBody>
          <a:bodyPr/>
          <a:lstStyle/>
          <a:p>
            <a:fld id="{E5CE1EA1-A6A9-0A43-98C2-EC407A1518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354" y="274638"/>
            <a:ext cx="807844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73742"/>
            <a:ext cx="2133600" cy="365125"/>
          </a:xfrm>
        </p:spPr>
        <p:txBody>
          <a:bodyPr/>
          <a:lstStyle/>
          <a:p>
            <a:fld id="{81FD781D-6B08-F64A-9FCA-A6FE5E57329F}" type="datetimeFigureOut">
              <a:rPr lang="en-US" smtClean="0"/>
              <a:pPr/>
              <a:t>2/12/10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73742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473742"/>
            <a:ext cx="2133600" cy="365125"/>
          </a:xfrm>
        </p:spPr>
        <p:txBody>
          <a:bodyPr/>
          <a:lstStyle/>
          <a:p>
            <a:fld id="{E5CE1EA1-A6A9-0A43-98C2-EC407A1518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D781D-6B08-F64A-9FCA-A6FE5E57329F}" type="datetimeFigureOut">
              <a:rPr lang="en-US" smtClean="0"/>
              <a:pPr/>
              <a:t>2/12/10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1EA1-A6A9-0A43-98C2-EC407A1518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D781D-6B08-F64A-9FCA-A6FE5E57329F}" type="datetimeFigureOut">
              <a:rPr lang="en-US" smtClean="0"/>
              <a:pPr/>
              <a:t>2/12/10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1EA1-A6A9-0A43-98C2-EC407A1518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D781D-6B08-F64A-9FCA-A6FE5E57329F}" type="datetimeFigureOut">
              <a:rPr lang="en-US" smtClean="0"/>
              <a:pPr/>
              <a:t>2/12/10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1EA1-A6A9-0A43-98C2-EC407A1518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FD781D-6B08-F64A-9FCA-A6FE5E57329F}" type="datetimeFigureOut">
              <a:rPr lang="en-US" smtClean="0"/>
              <a:pPr/>
              <a:t>2/12/10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E1EA1-A6A9-0A43-98C2-EC407A15189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 descr="Corporate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logga_ny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19526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Lawson Supply Chain Management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165199" y="5236575"/>
            <a:ext cx="8445401" cy="914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Lee Farabaugh, Eric Lott, Tom </a:t>
            </a:r>
            <a:r>
              <a:rPr lang="en-US" sz="2400" dirty="0" err="1" smtClean="0"/>
              <a:t>McLoughlin</a:t>
            </a:r>
            <a:r>
              <a:rPr lang="en-US" sz="2400" dirty="0" smtClean="0"/>
              <a:t>, </a:t>
            </a:r>
            <a:r>
              <a:rPr lang="en-US" sz="2400" dirty="0" err="1" smtClean="0"/>
              <a:t>Ashwini</a:t>
            </a:r>
            <a:r>
              <a:rPr lang="en-US" sz="2400" dirty="0" smtClean="0"/>
              <a:t> </a:t>
            </a:r>
            <a:r>
              <a:rPr lang="en-US" sz="2400" dirty="0" err="1" smtClean="0"/>
              <a:t>Patki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15</Words>
  <Application>Microsoft Macintosh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Lee Farabaugh</dc:creator>
  <cp:lastModifiedBy>Lee Farabaugh</cp:lastModifiedBy>
  <cp:revision>5</cp:revision>
  <dcterms:created xsi:type="dcterms:W3CDTF">2010-02-12T19:26:47Z</dcterms:created>
  <dcterms:modified xsi:type="dcterms:W3CDTF">2010-02-12T19:39:26Z</dcterms:modified>
</cp:coreProperties>
</file>